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305" r:id="rId3"/>
    <p:sldId id="304" r:id="rId4"/>
    <p:sldId id="308" r:id="rId5"/>
    <p:sldId id="256" r:id="rId6"/>
    <p:sldId id="257" r:id="rId7"/>
    <p:sldId id="259" r:id="rId8"/>
    <p:sldId id="307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00"/>
    <p:restoredTop sz="94682"/>
  </p:normalViewPr>
  <p:slideViewPr>
    <p:cSldViewPr snapToGrid="0" snapToObjects="1">
      <p:cViewPr varScale="1">
        <p:scale>
          <a:sx n="82" d="100"/>
          <a:sy n="82" d="100"/>
        </p:scale>
        <p:origin x="108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tif>
</file>

<file path=ppt/media/image11.tiff>
</file>

<file path=ppt/media/image4.tiff>
</file>

<file path=ppt/media/image5.png>
</file>

<file path=ppt/media/image8.tif>
</file>

<file path=ppt/media/image9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6AD68B-4B1D-3247-AD58-19D17560B7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D968FF4-F18B-B848-A473-BCE9E58481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A1AB164-F359-644D-860D-B81BBC339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C910C-A6F9-1442-A7B1-B0809A96FA0C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FA9FC8D-D6B9-9443-A7FD-9F01932AA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D2AA920-CCB6-044F-B379-E0CD31FAB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A398B-0CB8-BA4D-923C-9BBF4324A9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5497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C885DF-C242-A14D-9FEB-B098D6E2E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6D8087A-C36C-E845-94BC-3ED77952A4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45349F7-A1C4-DB4D-B070-7B2A2BD49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C910C-A6F9-1442-A7B1-B0809A96FA0C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E274276-B4B0-9B4D-85BE-C889ACB2B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25DF1FC-99CD-2A41-B7F0-B37EC80C2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A398B-0CB8-BA4D-923C-9BBF4324A9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6449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16937E1-8887-2847-ACE6-5557DD07F6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05E3AF4-C7A1-0145-BE63-AA7A321122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A53BA44-092D-BE4F-BA34-574BEFD3C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C910C-A6F9-1442-A7B1-B0809A96FA0C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F71AF18-B382-9C4D-B721-0C34FFE6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90A8D5E-6C66-4849-9EEC-6F7192624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A398B-0CB8-BA4D-923C-9BBF4324A9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2788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EB1C1E-9353-D043-8BF4-4EEC3A1AD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B0E6A6-64E5-9942-84C0-852E5622D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5663C8D-8DC9-FE4B-8F1E-B141FFE10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C910C-A6F9-1442-A7B1-B0809A96FA0C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48E70E9-38AE-554A-8CC8-C1638C454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B4458B-5830-1844-A719-FC0ED86E3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A398B-0CB8-BA4D-923C-9BBF4324A9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5718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073607-276D-AD44-95C2-F7D4480D9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147D803-52BF-7247-BDEB-2108D082A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5A9ACE-4900-D649-BA24-A694F8DDC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C910C-A6F9-1442-A7B1-B0809A96FA0C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B5D69E5-F086-A54F-B463-3F26FC837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9A400AD-76E3-0343-BAE7-D5ECD3232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A398B-0CB8-BA4D-923C-9BBF4324A9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5154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82780D-5422-534B-A488-A06922900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E539A4A-E9B6-2143-9665-14FC9DCDBE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B89A6FF-0360-0543-B273-AB8F762C94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955E300-D7CF-A143-ADA1-2107DBFDC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C910C-A6F9-1442-A7B1-B0809A96FA0C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DC2C4C2-1663-3040-9C80-F57BAED28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9B52093-5738-3B46-B368-C2889AB34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A398B-0CB8-BA4D-923C-9BBF4324A9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5837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E14753-F826-AA43-A859-E19BEF7D4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54EB835-B286-8F4F-9F8B-4642290E56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DC9DC2E-1107-064D-A5E1-C91EA677B3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D4DB537-8B78-7640-A5CF-D94C5F2150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2618F75-210D-8A4B-AA0A-CFE0A0860E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952E9A3-303B-B74C-B877-80DB5ED0B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C910C-A6F9-1442-A7B1-B0809A96FA0C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58DCDB4-C35A-9F4A-AF63-A1D5EBA67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8E4BDE4-F710-C549-A72E-44B16D337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A398B-0CB8-BA4D-923C-9BBF4324A9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6335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B1E21C-D4A5-CC4C-8E4C-FCBF476C7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E98769E-DEB6-A34F-9F85-2C48D6E44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C910C-A6F9-1442-A7B1-B0809A96FA0C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9CF1BDB-96D2-6A41-B467-9836CAB77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DD12382-4363-8E42-8254-3FDCBE8AF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A398B-0CB8-BA4D-923C-9BBF4324A9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6789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5AE1D6F-0CCA-A24F-8B27-D00E690A8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C910C-A6F9-1442-A7B1-B0809A96FA0C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F06E649-DEF9-DE4D-9294-225F632A1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76241AF-82C8-A64A-82C4-6E405F11C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A398B-0CB8-BA4D-923C-9BBF4324A9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3895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8FE7E0-6377-C44E-8F07-3558DA6C5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266400F-5A44-094D-819C-61AB2C132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51DE5F8-7E52-E44E-957E-96FB81D6EA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312E3BA-A377-BC42-B725-9979B801D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C910C-A6F9-1442-A7B1-B0809A96FA0C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A64AAB1-0CB6-CC4F-9936-F049D074F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D1E3F1A-A947-1849-AB2F-7E95B31F4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A398B-0CB8-BA4D-923C-9BBF4324A9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5164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58ABB9-05B5-8D4E-B26D-1D07D3B4F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F6FCE48-913F-A44D-B598-8C67825D7E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F9EF126-5975-6145-A710-5AE9C663D1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8B055C7-1954-5440-8BBD-8D5EEC2C6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C910C-A6F9-1442-A7B1-B0809A96FA0C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FEC9ADB-5FAD-934C-8832-5F6CA7E4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C747645-4144-844B-AF1B-B60BB27B0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A398B-0CB8-BA4D-923C-9BBF4324A9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612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9E9EB68-A8D8-F74F-BBF8-FEB1D3C2D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834B4B8-A199-8C49-A8ED-2AA93F67B9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B2CE439-991E-3847-AD02-C88C323D68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EC910C-A6F9-1442-A7B1-B0809A96FA0C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BB9EBDA-D37C-064A-8F83-01563AEA6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382CFEC-0F98-6E4B-BBF6-D6A44BB4D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A398B-0CB8-BA4D-923C-9BBF4324A9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582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t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Image 51" descr="Capture d’écran 2018-05-14 à 16.55.34.png">
            <a:extLst>
              <a:ext uri="{FF2B5EF4-FFF2-40B4-BE49-F238E27FC236}">
                <a16:creationId xmlns:a16="http://schemas.microsoft.com/office/drawing/2014/main" id="{DF84246F-8E24-450A-AF35-FE82A0DBBA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88" y="447869"/>
            <a:ext cx="6527697" cy="5439747"/>
          </a:xfrm>
          <a:prstGeom prst="rect">
            <a:avLst/>
          </a:prstGeom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61E614CE-8848-4522-A5AF-ED96BAFD9D1B}"/>
              </a:ext>
            </a:extLst>
          </p:cNvPr>
          <p:cNvSpPr/>
          <p:nvPr/>
        </p:nvSpPr>
        <p:spPr>
          <a:xfrm>
            <a:off x="1089374" y="522513"/>
            <a:ext cx="2073704" cy="3359021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9F8060F-3D3D-4E6A-B33A-3812F24749EC}"/>
              </a:ext>
            </a:extLst>
          </p:cNvPr>
          <p:cNvSpPr/>
          <p:nvPr/>
        </p:nvSpPr>
        <p:spPr>
          <a:xfrm>
            <a:off x="1089374" y="4845285"/>
            <a:ext cx="2073704" cy="678438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DCB19BA-0409-4B94-A299-C0989F32D20B}"/>
              </a:ext>
            </a:extLst>
          </p:cNvPr>
          <p:cNvSpPr/>
          <p:nvPr/>
        </p:nvSpPr>
        <p:spPr>
          <a:xfrm rot="5400000">
            <a:off x="5594460" y="4092232"/>
            <a:ext cx="678437" cy="2184544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2CD93BA-FEDC-4D17-9B41-728543034F90}"/>
              </a:ext>
            </a:extLst>
          </p:cNvPr>
          <p:cNvSpPr/>
          <p:nvPr/>
        </p:nvSpPr>
        <p:spPr>
          <a:xfrm>
            <a:off x="4832767" y="522513"/>
            <a:ext cx="2272217" cy="3359021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F15DFA2-1D91-40F1-BF8D-77A564CF4CF0}"/>
              </a:ext>
            </a:extLst>
          </p:cNvPr>
          <p:cNvSpPr/>
          <p:nvPr/>
        </p:nvSpPr>
        <p:spPr>
          <a:xfrm>
            <a:off x="3119544" y="3881533"/>
            <a:ext cx="1713223" cy="963751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FB099B33-F5A5-4513-89EF-4DE386594442}"/>
              </a:ext>
            </a:extLst>
          </p:cNvPr>
          <p:cNvSpPr txBox="1"/>
          <p:nvPr/>
        </p:nvSpPr>
        <p:spPr>
          <a:xfrm>
            <a:off x="8520477" y="1324860"/>
            <a:ext cx="298811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Indices:</a:t>
            </a:r>
          </a:p>
          <a:p>
            <a:r>
              <a:rPr lang="en-GB" dirty="0"/>
              <a:t>D75R75</a:t>
            </a:r>
          </a:p>
          <a:p>
            <a:r>
              <a:rPr lang="en-GB" dirty="0"/>
              <a:t>D75R25</a:t>
            </a:r>
          </a:p>
          <a:p>
            <a:r>
              <a:rPr lang="en-GB" dirty="0"/>
              <a:t>D25R75</a:t>
            </a:r>
          </a:p>
          <a:p>
            <a:r>
              <a:rPr lang="en-GB" dirty="0"/>
              <a:t>D25R25</a:t>
            </a:r>
          </a:p>
          <a:p>
            <a:r>
              <a:rPr lang="en-GB" dirty="0"/>
              <a:t>AVG</a:t>
            </a:r>
          </a:p>
        </p:txBody>
      </p:sp>
    </p:spTree>
    <p:extLst>
      <p:ext uri="{BB962C8B-B14F-4D97-AF65-F5344CB8AC3E}">
        <p14:creationId xmlns:p14="http://schemas.microsoft.com/office/powerpoint/2010/main" val="3189867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390B66B7-067E-7042-9299-33F88A280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251441"/>
            <a:ext cx="4680000" cy="468000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EA6A0C3-8F65-41A5-886D-1925DD6F6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251441"/>
            <a:ext cx="4680000" cy="4680000"/>
          </a:xfrm>
          <a:prstGeom prst="rect">
            <a:avLst/>
          </a:prstGeom>
        </p:spPr>
      </p:pic>
      <p:pic>
        <p:nvPicPr>
          <p:cNvPr id="7" name="Image 6" descr="Capture d’écran 2018-05-14 à 16.55.34.png">
            <a:extLst>
              <a:ext uri="{FF2B5EF4-FFF2-40B4-BE49-F238E27FC236}">
                <a16:creationId xmlns:a16="http://schemas.microsoft.com/office/drawing/2014/main" id="{0BED6633-6FFE-461B-A438-F724E9A6B5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1348" y="1"/>
            <a:ext cx="1986653" cy="165554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007A7A0-76EE-4651-BAEB-3785DF393961}"/>
              </a:ext>
            </a:extLst>
          </p:cNvPr>
          <p:cNvSpPr/>
          <p:nvPr/>
        </p:nvSpPr>
        <p:spPr>
          <a:xfrm>
            <a:off x="8848826" y="1"/>
            <a:ext cx="606392" cy="1045329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DBB8D8AC-F7AA-46F9-AB3A-52170FBCDF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4674" y="6333010"/>
            <a:ext cx="723975" cy="456977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6A82630C-F0E7-4D69-B8BD-8AF5217AEE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8227" y="6264998"/>
            <a:ext cx="593003" cy="593003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04C967CB-E74F-40CE-ACF4-D6ECC46CF4C2}"/>
              </a:ext>
            </a:extLst>
          </p:cNvPr>
          <p:cNvSpPr txBox="1"/>
          <p:nvPr/>
        </p:nvSpPr>
        <p:spPr>
          <a:xfrm>
            <a:off x="1524000" y="0"/>
            <a:ext cx="57096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 err="1"/>
              <a:t>Mapping</a:t>
            </a:r>
            <a:r>
              <a:rPr lang="fr-FR" sz="2800" b="1" dirty="0"/>
              <a:t> the global </a:t>
            </a:r>
            <a:r>
              <a:rPr lang="fr-FR" sz="2800" b="1" dirty="0" err="1"/>
              <a:t>functional</a:t>
            </a:r>
            <a:r>
              <a:rPr lang="fr-FR" sz="2800" b="1" dirty="0"/>
              <a:t> </a:t>
            </a:r>
            <a:r>
              <a:rPr lang="fr-FR" sz="2800" b="1" dirty="0" err="1"/>
              <a:t>rarity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862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556E37B1-F877-3E48-A270-A76B52C39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000" y="1337911"/>
            <a:ext cx="4680000" cy="468000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11D3EF06-E3FA-4F47-8A4D-979AAFC60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226" y="1337911"/>
            <a:ext cx="4680000" cy="4680000"/>
          </a:xfrm>
          <a:prstGeom prst="rect">
            <a:avLst/>
          </a:prstGeom>
        </p:spPr>
      </p:pic>
      <p:pic>
        <p:nvPicPr>
          <p:cNvPr id="7" name="Image 6" descr="Capture d’écran 2018-05-14 à 16.55.34.png">
            <a:extLst>
              <a:ext uri="{FF2B5EF4-FFF2-40B4-BE49-F238E27FC236}">
                <a16:creationId xmlns:a16="http://schemas.microsoft.com/office/drawing/2014/main" id="{41C87DB7-9BB0-4413-8A7E-7E8B34DCF8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1348" y="1"/>
            <a:ext cx="1986653" cy="165554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E0ACDDF-AE99-4B65-8C6D-22ADDC2FA847}"/>
              </a:ext>
            </a:extLst>
          </p:cNvPr>
          <p:cNvSpPr/>
          <p:nvPr/>
        </p:nvSpPr>
        <p:spPr>
          <a:xfrm>
            <a:off x="9994233" y="1337912"/>
            <a:ext cx="673768" cy="202131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C968B90B-8EE2-43AA-9835-F6B5C95BA3D7}"/>
              </a:ext>
            </a:extLst>
          </p:cNvPr>
          <p:cNvSpPr txBox="1"/>
          <p:nvPr/>
        </p:nvSpPr>
        <p:spPr>
          <a:xfrm>
            <a:off x="1524000" y="0"/>
            <a:ext cx="57096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 err="1"/>
              <a:t>Mapping</a:t>
            </a:r>
            <a:r>
              <a:rPr lang="fr-FR" sz="2800" b="1" dirty="0"/>
              <a:t> the global </a:t>
            </a:r>
            <a:r>
              <a:rPr lang="fr-FR" sz="2800" b="1" dirty="0" err="1"/>
              <a:t>functional</a:t>
            </a:r>
            <a:r>
              <a:rPr lang="fr-FR" sz="2800" b="1" dirty="0"/>
              <a:t> </a:t>
            </a:r>
            <a:r>
              <a:rPr lang="fr-FR" sz="2800" b="1" dirty="0" err="1"/>
              <a:t>rarity</a:t>
            </a:r>
            <a:endParaRPr lang="en-US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FED64246-3BDE-4ED0-9F21-047E7AD1E3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4674" y="6333010"/>
            <a:ext cx="723975" cy="456977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1863928D-3C5E-4D6A-9F38-B1FC713105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8227" y="6264998"/>
            <a:ext cx="593003" cy="59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513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0AAB3E2-FD19-4B82-9114-9066D328BE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Passage à 10km</a:t>
            </a:r>
          </a:p>
        </p:txBody>
      </p:sp>
      <p:grpSp>
        <p:nvGrpSpPr>
          <p:cNvPr id="4" name="Grouper 13">
            <a:extLst>
              <a:ext uri="{FF2B5EF4-FFF2-40B4-BE49-F238E27FC236}">
                <a16:creationId xmlns:a16="http://schemas.microsoft.com/office/drawing/2014/main" id="{4B096303-7153-4FEE-817C-8BDAB3E2F9CD}"/>
              </a:ext>
            </a:extLst>
          </p:cNvPr>
          <p:cNvGrpSpPr>
            <a:grpSpLocks noChangeAspect="1"/>
          </p:cNvGrpSpPr>
          <p:nvPr/>
        </p:nvGrpSpPr>
        <p:grpSpPr>
          <a:xfrm>
            <a:off x="4340168" y="3306076"/>
            <a:ext cx="726404" cy="726404"/>
            <a:chOff x="965200" y="1219200"/>
            <a:chExt cx="2743200" cy="27432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9C258DD-08D9-43C0-9B03-0A6C2C6F2FFA}"/>
                </a:ext>
              </a:extLst>
            </p:cNvPr>
            <p:cNvSpPr/>
            <p:nvPr/>
          </p:nvSpPr>
          <p:spPr>
            <a:xfrm>
              <a:off x="965200" y="1219200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DA04E7D-A4A5-42C2-B24A-B1EA09263A2D}"/>
                </a:ext>
              </a:extLst>
            </p:cNvPr>
            <p:cNvSpPr/>
            <p:nvPr/>
          </p:nvSpPr>
          <p:spPr>
            <a:xfrm>
              <a:off x="1879600" y="1219200"/>
              <a:ext cx="914400" cy="91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0B2265F-81AA-4723-B22F-8FE0A051E3D3}"/>
                </a:ext>
              </a:extLst>
            </p:cNvPr>
            <p:cNvSpPr/>
            <p:nvPr/>
          </p:nvSpPr>
          <p:spPr>
            <a:xfrm>
              <a:off x="2794000" y="1219200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AE7C987-021C-43F9-B649-811B676ADC7E}"/>
                </a:ext>
              </a:extLst>
            </p:cNvPr>
            <p:cNvSpPr/>
            <p:nvPr/>
          </p:nvSpPr>
          <p:spPr>
            <a:xfrm>
              <a:off x="965200" y="2133600"/>
              <a:ext cx="914400" cy="91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C1AA661-9D28-404C-A8D8-E3AAE9A095D9}"/>
                </a:ext>
              </a:extLst>
            </p:cNvPr>
            <p:cNvSpPr/>
            <p:nvPr/>
          </p:nvSpPr>
          <p:spPr>
            <a:xfrm>
              <a:off x="1879600" y="2133600"/>
              <a:ext cx="914400" cy="9144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8B46827-2350-4409-AC45-6A1E1500AFB0}"/>
                </a:ext>
              </a:extLst>
            </p:cNvPr>
            <p:cNvSpPr/>
            <p:nvPr/>
          </p:nvSpPr>
          <p:spPr>
            <a:xfrm>
              <a:off x="2794000" y="2133600"/>
              <a:ext cx="914400" cy="91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CEECFDE-F8CD-4ECC-A322-1F361E0E1246}"/>
                </a:ext>
              </a:extLst>
            </p:cNvPr>
            <p:cNvSpPr/>
            <p:nvPr/>
          </p:nvSpPr>
          <p:spPr>
            <a:xfrm>
              <a:off x="965200" y="3048000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1ED8C21-84A6-4C49-8E2A-1016FFA60ACA}"/>
                </a:ext>
              </a:extLst>
            </p:cNvPr>
            <p:cNvSpPr/>
            <p:nvPr/>
          </p:nvSpPr>
          <p:spPr>
            <a:xfrm>
              <a:off x="1879600" y="3048000"/>
              <a:ext cx="914400" cy="91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1BC537D-348C-42A3-812A-596A9747E735}"/>
                </a:ext>
              </a:extLst>
            </p:cNvPr>
            <p:cNvSpPr/>
            <p:nvPr/>
          </p:nvSpPr>
          <p:spPr>
            <a:xfrm>
              <a:off x="2794000" y="3048000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707ACC72-FF3A-4C79-A987-7ACA5774FFC3}"/>
              </a:ext>
            </a:extLst>
          </p:cNvPr>
          <p:cNvSpPr/>
          <p:nvPr/>
        </p:nvSpPr>
        <p:spPr>
          <a:xfrm>
            <a:off x="3785833" y="3554079"/>
            <a:ext cx="165640" cy="20300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5" name="Grouper 13">
            <a:extLst>
              <a:ext uri="{FF2B5EF4-FFF2-40B4-BE49-F238E27FC236}">
                <a16:creationId xmlns:a16="http://schemas.microsoft.com/office/drawing/2014/main" id="{07B5BA8C-66D0-4601-A402-0B870F279504}"/>
              </a:ext>
            </a:extLst>
          </p:cNvPr>
          <p:cNvGrpSpPr>
            <a:grpSpLocks noChangeAspect="1"/>
          </p:cNvGrpSpPr>
          <p:nvPr/>
        </p:nvGrpSpPr>
        <p:grpSpPr>
          <a:xfrm>
            <a:off x="5737997" y="3306076"/>
            <a:ext cx="722070" cy="726404"/>
            <a:chOff x="965200" y="1219200"/>
            <a:chExt cx="2743200" cy="274320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68E320C-25AD-4B44-9137-5475E10BA8E0}"/>
                </a:ext>
              </a:extLst>
            </p:cNvPr>
            <p:cNvSpPr/>
            <p:nvPr/>
          </p:nvSpPr>
          <p:spPr>
            <a:xfrm>
              <a:off x="965200" y="1219200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6980BDE-3E91-42A2-87D9-34CFFE2805E0}"/>
                </a:ext>
              </a:extLst>
            </p:cNvPr>
            <p:cNvSpPr/>
            <p:nvPr/>
          </p:nvSpPr>
          <p:spPr>
            <a:xfrm>
              <a:off x="1879600" y="1219200"/>
              <a:ext cx="914400" cy="91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17C2D9-C16C-4099-BA24-19AA89CFA2C6}"/>
                </a:ext>
              </a:extLst>
            </p:cNvPr>
            <p:cNvSpPr/>
            <p:nvPr/>
          </p:nvSpPr>
          <p:spPr>
            <a:xfrm>
              <a:off x="2794000" y="1219200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6B02696-71DA-4D28-B0E4-49B52DF714C2}"/>
                </a:ext>
              </a:extLst>
            </p:cNvPr>
            <p:cNvSpPr/>
            <p:nvPr/>
          </p:nvSpPr>
          <p:spPr>
            <a:xfrm>
              <a:off x="965200" y="2133600"/>
              <a:ext cx="914400" cy="91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7254359-B949-4ACB-96A0-06AC46E3DAE1}"/>
                </a:ext>
              </a:extLst>
            </p:cNvPr>
            <p:cNvSpPr/>
            <p:nvPr/>
          </p:nvSpPr>
          <p:spPr>
            <a:xfrm>
              <a:off x="1879600" y="2133600"/>
              <a:ext cx="914400" cy="9144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3A18762-F5AB-455F-9A37-EFD7235C764C}"/>
                </a:ext>
              </a:extLst>
            </p:cNvPr>
            <p:cNvSpPr/>
            <p:nvPr/>
          </p:nvSpPr>
          <p:spPr>
            <a:xfrm>
              <a:off x="2794000" y="2133600"/>
              <a:ext cx="914400" cy="91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4ABACE2-86A6-49C0-8537-CFED2C6B4D24}"/>
                </a:ext>
              </a:extLst>
            </p:cNvPr>
            <p:cNvSpPr/>
            <p:nvPr/>
          </p:nvSpPr>
          <p:spPr>
            <a:xfrm>
              <a:off x="965200" y="3048000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92E84E1-FAE7-4663-9E1A-5AC806B7FFF6}"/>
                </a:ext>
              </a:extLst>
            </p:cNvPr>
            <p:cNvSpPr/>
            <p:nvPr/>
          </p:nvSpPr>
          <p:spPr>
            <a:xfrm>
              <a:off x="1879600" y="3048000"/>
              <a:ext cx="914400" cy="91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3BAAC0A-8562-4946-9DB3-8C0B971BDBA3}"/>
                </a:ext>
              </a:extLst>
            </p:cNvPr>
            <p:cNvSpPr/>
            <p:nvPr/>
          </p:nvSpPr>
          <p:spPr>
            <a:xfrm>
              <a:off x="2794000" y="3048000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5ABFD368-A39C-4777-B53A-D206431B518E}"/>
              </a:ext>
            </a:extLst>
          </p:cNvPr>
          <p:cNvGrpSpPr/>
          <p:nvPr/>
        </p:nvGrpSpPr>
        <p:grpSpPr>
          <a:xfrm>
            <a:off x="5500195" y="3063839"/>
            <a:ext cx="1202008" cy="242136"/>
            <a:chOff x="6448826" y="1857181"/>
            <a:chExt cx="1202008" cy="242136"/>
          </a:xfrm>
        </p:grpSpPr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C571821E-FC4E-4020-B13F-F0BEAF1324E4}"/>
                </a:ext>
              </a:extLst>
            </p:cNvPr>
            <p:cNvGrpSpPr/>
            <p:nvPr/>
          </p:nvGrpSpPr>
          <p:grpSpPr>
            <a:xfrm>
              <a:off x="6448826" y="1857182"/>
              <a:ext cx="722072" cy="242135"/>
              <a:chOff x="6448826" y="1857182"/>
              <a:chExt cx="722072" cy="242135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738A33A7-9F93-4591-9481-7E33F2A6B086}"/>
                  </a:ext>
                </a:extLst>
              </p:cNvPr>
              <p:cNvSpPr/>
              <p:nvPr/>
            </p:nvSpPr>
            <p:spPr>
              <a:xfrm>
                <a:off x="6448826" y="1857182"/>
                <a:ext cx="242135" cy="24213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/>
                  <a:t>0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5510C4D7-F87D-4FA5-BAE3-8047523AEB1D}"/>
                  </a:ext>
                </a:extLst>
              </p:cNvPr>
              <p:cNvSpPr/>
              <p:nvPr/>
            </p:nvSpPr>
            <p:spPr>
              <a:xfrm>
                <a:off x="6688361" y="1857182"/>
                <a:ext cx="242135" cy="24213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BE554F6D-E170-4A9A-AF80-4730DE9C296F}"/>
                  </a:ext>
                </a:extLst>
              </p:cNvPr>
              <p:cNvSpPr/>
              <p:nvPr/>
            </p:nvSpPr>
            <p:spPr>
              <a:xfrm>
                <a:off x="6928763" y="1857182"/>
                <a:ext cx="242135" cy="24213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854EA43-317B-4440-A221-9678B0ED9923}"/>
                </a:ext>
              </a:extLst>
            </p:cNvPr>
            <p:cNvSpPr/>
            <p:nvPr/>
          </p:nvSpPr>
          <p:spPr>
            <a:xfrm>
              <a:off x="7166565" y="1857181"/>
              <a:ext cx="242135" cy="24213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A004B3E-8D85-4744-A275-D881A5D534AF}"/>
                </a:ext>
              </a:extLst>
            </p:cNvPr>
            <p:cNvSpPr/>
            <p:nvPr/>
          </p:nvSpPr>
          <p:spPr>
            <a:xfrm>
              <a:off x="7408699" y="1860983"/>
              <a:ext cx="242135" cy="2383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C4BBDC34-419E-4551-8A29-61E7D272E768}"/>
              </a:ext>
            </a:extLst>
          </p:cNvPr>
          <p:cNvGrpSpPr/>
          <p:nvPr/>
        </p:nvGrpSpPr>
        <p:grpSpPr>
          <a:xfrm>
            <a:off x="5498028" y="4030526"/>
            <a:ext cx="1195943" cy="242481"/>
            <a:chOff x="6448826" y="1857181"/>
            <a:chExt cx="1195943" cy="242481"/>
          </a:xfrm>
        </p:grpSpPr>
        <p:grpSp>
          <p:nvGrpSpPr>
            <p:cNvPr id="33" name="Groupe 32">
              <a:extLst>
                <a:ext uri="{FF2B5EF4-FFF2-40B4-BE49-F238E27FC236}">
                  <a16:creationId xmlns:a16="http://schemas.microsoft.com/office/drawing/2014/main" id="{A322B49A-1D25-4204-8835-E05AA2B8076D}"/>
                </a:ext>
              </a:extLst>
            </p:cNvPr>
            <p:cNvGrpSpPr/>
            <p:nvPr/>
          </p:nvGrpSpPr>
          <p:grpSpPr>
            <a:xfrm>
              <a:off x="6448826" y="1857182"/>
              <a:ext cx="722072" cy="242135"/>
              <a:chOff x="6448826" y="1857182"/>
              <a:chExt cx="722072" cy="242135"/>
            </a:xfrm>
          </p:grpSpPr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053D238E-D5E7-4BFF-93DA-0FAFBA1DCCD8}"/>
                  </a:ext>
                </a:extLst>
              </p:cNvPr>
              <p:cNvSpPr/>
              <p:nvPr/>
            </p:nvSpPr>
            <p:spPr>
              <a:xfrm>
                <a:off x="6448826" y="1857182"/>
                <a:ext cx="242135" cy="24213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/>
                  <a:t>0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1DE468AA-9DF1-4B02-8CFD-792EAD05FDD7}"/>
                  </a:ext>
                </a:extLst>
              </p:cNvPr>
              <p:cNvSpPr/>
              <p:nvPr/>
            </p:nvSpPr>
            <p:spPr>
              <a:xfrm>
                <a:off x="6688361" y="1857182"/>
                <a:ext cx="242135" cy="24213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C4645A4E-E2F9-4562-AC40-62FAD4FA7E38}"/>
                  </a:ext>
                </a:extLst>
              </p:cNvPr>
              <p:cNvSpPr/>
              <p:nvPr/>
            </p:nvSpPr>
            <p:spPr>
              <a:xfrm>
                <a:off x="6928763" y="1857182"/>
                <a:ext cx="242135" cy="24213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C2018D87-5C46-4032-B7B7-D0B9A85E3FF4}"/>
                </a:ext>
              </a:extLst>
            </p:cNvPr>
            <p:cNvSpPr/>
            <p:nvPr/>
          </p:nvSpPr>
          <p:spPr>
            <a:xfrm>
              <a:off x="7166565" y="1857181"/>
              <a:ext cx="242135" cy="24213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850EBD0-F3C4-4DF1-B8DA-EA59AA7880DF}"/>
                </a:ext>
              </a:extLst>
            </p:cNvPr>
            <p:cNvSpPr/>
            <p:nvPr/>
          </p:nvSpPr>
          <p:spPr>
            <a:xfrm>
              <a:off x="7402634" y="1861329"/>
              <a:ext cx="242135" cy="2383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3C754A53-A406-4750-83DF-4A07E9D631FE}"/>
              </a:ext>
            </a:extLst>
          </p:cNvPr>
          <p:cNvGrpSpPr/>
          <p:nvPr/>
        </p:nvGrpSpPr>
        <p:grpSpPr>
          <a:xfrm rot="16200000">
            <a:off x="5259938" y="3545075"/>
            <a:ext cx="720339" cy="242136"/>
            <a:chOff x="6688361" y="1857181"/>
            <a:chExt cx="720339" cy="242136"/>
          </a:xfrm>
        </p:grpSpPr>
        <p:grpSp>
          <p:nvGrpSpPr>
            <p:cNvPr id="40" name="Groupe 39">
              <a:extLst>
                <a:ext uri="{FF2B5EF4-FFF2-40B4-BE49-F238E27FC236}">
                  <a16:creationId xmlns:a16="http://schemas.microsoft.com/office/drawing/2014/main" id="{580B3C49-C6E4-494C-A124-F6479A823097}"/>
                </a:ext>
              </a:extLst>
            </p:cNvPr>
            <p:cNvGrpSpPr/>
            <p:nvPr/>
          </p:nvGrpSpPr>
          <p:grpSpPr>
            <a:xfrm>
              <a:off x="6688361" y="1857182"/>
              <a:ext cx="482537" cy="242135"/>
              <a:chOff x="6688361" y="1857182"/>
              <a:chExt cx="482537" cy="242135"/>
            </a:xfrm>
          </p:grpSpPr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43AABFD7-DC86-44F6-B27B-A8E0915D0B8A}"/>
                  </a:ext>
                </a:extLst>
              </p:cNvPr>
              <p:cNvSpPr/>
              <p:nvPr/>
            </p:nvSpPr>
            <p:spPr>
              <a:xfrm>
                <a:off x="6688361" y="1857182"/>
                <a:ext cx="242135" cy="24213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50F6AFA7-2D2F-47AD-9DB2-947F2A7509DE}"/>
                  </a:ext>
                </a:extLst>
              </p:cNvPr>
              <p:cNvSpPr/>
              <p:nvPr/>
            </p:nvSpPr>
            <p:spPr>
              <a:xfrm>
                <a:off x="6928763" y="1857182"/>
                <a:ext cx="242135" cy="24213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BD8867F-FC77-4E35-955C-E578BC03672E}"/>
                </a:ext>
              </a:extLst>
            </p:cNvPr>
            <p:cNvSpPr/>
            <p:nvPr/>
          </p:nvSpPr>
          <p:spPr>
            <a:xfrm>
              <a:off x="7166565" y="1857181"/>
              <a:ext cx="242135" cy="24213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44" name="Groupe 43">
            <a:extLst>
              <a:ext uri="{FF2B5EF4-FFF2-40B4-BE49-F238E27FC236}">
                <a16:creationId xmlns:a16="http://schemas.microsoft.com/office/drawing/2014/main" id="{A2BC9391-4F46-43EB-A07A-A433834FF529}"/>
              </a:ext>
            </a:extLst>
          </p:cNvPr>
          <p:cNvGrpSpPr/>
          <p:nvPr/>
        </p:nvGrpSpPr>
        <p:grpSpPr>
          <a:xfrm rot="16200000">
            <a:off x="6218799" y="3545075"/>
            <a:ext cx="720339" cy="242136"/>
            <a:chOff x="6688361" y="1857181"/>
            <a:chExt cx="720339" cy="242136"/>
          </a:xfrm>
        </p:grpSpPr>
        <p:grpSp>
          <p:nvGrpSpPr>
            <p:cNvPr id="45" name="Groupe 44">
              <a:extLst>
                <a:ext uri="{FF2B5EF4-FFF2-40B4-BE49-F238E27FC236}">
                  <a16:creationId xmlns:a16="http://schemas.microsoft.com/office/drawing/2014/main" id="{06D35DCD-D21D-451F-A0CA-F04F9F64AB4C}"/>
                </a:ext>
              </a:extLst>
            </p:cNvPr>
            <p:cNvGrpSpPr/>
            <p:nvPr/>
          </p:nvGrpSpPr>
          <p:grpSpPr>
            <a:xfrm>
              <a:off x="6688361" y="1857182"/>
              <a:ext cx="482537" cy="242135"/>
              <a:chOff x="6688361" y="1857182"/>
              <a:chExt cx="482537" cy="242135"/>
            </a:xfrm>
          </p:grpSpPr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0B8B49B2-6AB1-4725-ADAF-B2250688A17C}"/>
                  </a:ext>
                </a:extLst>
              </p:cNvPr>
              <p:cNvSpPr/>
              <p:nvPr/>
            </p:nvSpPr>
            <p:spPr>
              <a:xfrm>
                <a:off x="6688361" y="1857182"/>
                <a:ext cx="242135" cy="24213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85F4641-E680-49BA-9D25-157F9BA62795}"/>
                  </a:ext>
                </a:extLst>
              </p:cNvPr>
              <p:cNvSpPr/>
              <p:nvPr/>
            </p:nvSpPr>
            <p:spPr>
              <a:xfrm>
                <a:off x="6928763" y="1857182"/>
                <a:ext cx="242135" cy="24213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F0A295A1-EDCB-4E29-B55B-3C678076955F}"/>
                </a:ext>
              </a:extLst>
            </p:cNvPr>
            <p:cNvSpPr/>
            <p:nvPr/>
          </p:nvSpPr>
          <p:spPr>
            <a:xfrm>
              <a:off x="7166565" y="1857181"/>
              <a:ext cx="242135" cy="24213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49" name="Connecteur droit avec flèche 48">
            <a:extLst>
              <a:ext uri="{FF2B5EF4-FFF2-40B4-BE49-F238E27FC236}">
                <a16:creationId xmlns:a16="http://schemas.microsoft.com/office/drawing/2014/main" id="{65F5D080-4513-4CE3-BC38-36B14AAF9B17}"/>
              </a:ext>
            </a:extLst>
          </p:cNvPr>
          <p:cNvCxnSpPr>
            <a:cxnSpLocks/>
            <a:endCxn id="28" idx="1"/>
          </p:cNvCxnSpPr>
          <p:nvPr/>
        </p:nvCxnSpPr>
        <p:spPr>
          <a:xfrm flipV="1">
            <a:off x="6215767" y="3186808"/>
            <a:ext cx="244301" cy="3418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4210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993196D1-4FC2-7444-950E-DE20309E9131}"/>
              </a:ext>
            </a:extLst>
          </p:cNvPr>
          <p:cNvSpPr txBox="1"/>
          <p:nvPr/>
        </p:nvSpPr>
        <p:spPr>
          <a:xfrm>
            <a:off x="47385" y="119269"/>
            <a:ext cx="3797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Delta Global Land Change (1982-2016)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3A4F005-EBF5-0840-922E-7586DF362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1269"/>
            <a:ext cx="5760000" cy="288000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29B99D0F-B856-7C4D-A20A-92CE6363844B}"/>
              </a:ext>
            </a:extLst>
          </p:cNvPr>
          <p:cNvSpPr txBox="1"/>
          <p:nvPr/>
        </p:nvSpPr>
        <p:spPr>
          <a:xfrm>
            <a:off x="0" y="545068"/>
            <a:ext cx="1346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Tree</a:t>
            </a:r>
            <a:r>
              <a:rPr lang="fr-FR" dirty="0"/>
              <a:t> </a:t>
            </a:r>
            <a:r>
              <a:rPr lang="fr-FR" dirty="0" err="1"/>
              <a:t>Canopy</a:t>
            </a:r>
            <a:endParaRPr lang="fr-FR" dirty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32DF9698-5220-A440-8F67-7C2718197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2001" y="881269"/>
            <a:ext cx="5759999" cy="288000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4A142694-6938-BE4D-9E7E-E4E1F30A5EE0}"/>
              </a:ext>
            </a:extLst>
          </p:cNvPr>
          <p:cNvSpPr txBox="1"/>
          <p:nvPr/>
        </p:nvSpPr>
        <p:spPr>
          <a:xfrm>
            <a:off x="6432001" y="545068"/>
            <a:ext cx="1756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Short </a:t>
            </a:r>
            <a:r>
              <a:rPr lang="fr-FR" dirty="0" err="1"/>
              <a:t>Vegetation</a:t>
            </a:r>
            <a:endParaRPr lang="fr-FR" dirty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C50B2E21-91C7-4348-9218-05D54C063C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6781" y="3876259"/>
            <a:ext cx="5759999" cy="2880000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E33D6C90-903B-C243-AEDD-A929D1D7D668}"/>
              </a:ext>
            </a:extLst>
          </p:cNvPr>
          <p:cNvSpPr txBox="1"/>
          <p:nvPr/>
        </p:nvSpPr>
        <p:spPr>
          <a:xfrm>
            <a:off x="1908273" y="4946927"/>
            <a:ext cx="1338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Bare</a:t>
            </a:r>
            <a:r>
              <a:rPr lang="fr-FR" dirty="0"/>
              <a:t> </a:t>
            </a:r>
            <a:r>
              <a:rPr lang="fr-FR" dirty="0" err="1"/>
              <a:t>ground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6651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993196D1-4FC2-7444-950E-DE20309E9131}"/>
              </a:ext>
            </a:extLst>
          </p:cNvPr>
          <p:cNvSpPr txBox="1"/>
          <p:nvPr/>
        </p:nvSpPr>
        <p:spPr>
          <a:xfrm>
            <a:off x="304800" y="251791"/>
            <a:ext cx="16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Protected</a:t>
            </a:r>
            <a:r>
              <a:rPr lang="fr-FR" dirty="0"/>
              <a:t> areas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E854CF38-C2CF-7A48-BEC6-737ACE344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739" y="621123"/>
            <a:ext cx="8154766" cy="6014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622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63E2D602-02D3-4411-8541-BAF4FB3DF8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138" y="624886"/>
            <a:ext cx="8421057" cy="560822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B13DA380-08E7-463D-BD2F-FF904D283B49}"/>
              </a:ext>
            </a:extLst>
          </p:cNvPr>
          <p:cNvSpPr txBox="1"/>
          <p:nvPr/>
        </p:nvSpPr>
        <p:spPr>
          <a:xfrm>
            <a:off x="0" y="87868"/>
            <a:ext cx="20831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Conflict</a:t>
            </a:r>
            <a:r>
              <a:rPr lang="fr-FR" dirty="0"/>
              <a:t> and country</a:t>
            </a:r>
          </a:p>
        </p:txBody>
      </p:sp>
    </p:spTree>
    <p:extLst>
      <p:ext uri="{BB962C8B-B14F-4D97-AF65-F5344CB8AC3E}">
        <p14:creationId xmlns:p14="http://schemas.microsoft.com/office/powerpoint/2010/main" val="3583914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7EDE55-9300-464E-A71F-01F67BF9B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0019C4-4013-4991-AD8B-98063CD55D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58898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724</TotalTime>
  <Words>40</Words>
  <Application>Microsoft Office PowerPoint</Application>
  <PresentationFormat>Grand écran</PresentationFormat>
  <Paragraphs>17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Microsoft Office User</dc:creator>
  <cp:lastModifiedBy>Nicolas Loiseau</cp:lastModifiedBy>
  <cp:revision>11</cp:revision>
  <dcterms:created xsi:type="dcterms:W3CDTF">2018-11-28T10:33:39Z</dcterms:created>
  <dcterms:modified xsi:type="dcterms:W3CDTF">2018-12-02T18:02:25Z</dcterms:modified>
</cp:coreProperties>
</file>

<file path=docProps/thumbnail.jpeg>
</file>